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6"/>
  </p:notesMasterIdLst>
  <p:handoutMasterIdLst>
    <p:handoutMasterId r:id="rId57"/>
  </p:handoutMasterIdLst>
  <p:sldIdLst>
    <p:sldId id="374" r:id="rId2"/>
    <p:sldId id="284" r:id="rId3"/>
    <p:sldId id="304" r:id="rId4"/>
    <p:sldId id="305" r:id="rId5"/>
    <p:sldId id="310" r:id="rId6"/>
    <p:sldId id="303" r:id="rId7"/>
    <p:sldId id="316" r:id="rId8"/>
    <p:sldId id="369" r:id="rId9"/>
    <p:sldId id="370" r:id="rId10"/>
    <p:sldId id="371" r:id="rId11"/>
    <p:sldId id="319" r:id="rId12"/>
    <p:sldId id="289" r:id="rId13"/>
    <p:sldId id="327" r:id="rId14"/>
    <p:sldId id="321" r:id="rId15"/>
    <p:sldId id="329" r:id="rId16"/>
    <p:sldId id="326" r:id="rId17"/>
    <p:sldId id="328" r:id="rId18"/>
    <p:sldId id="324" r:id="rId19"/>
    <p:sldId id="330" r:id="rId20"/>
    <p:sldId id="323" r:id="rId21"/>
    <p:sldId id="325" r:id="rId22"/>
    <p:sldId id="331" r:id="rId23"/>
    <p:sldId id="332" r:id="rId24"/>
    <p:sldId id="333" r:id="rId25"/>
    <p:sldId id="337" r:id="rId26"/>
    <p:sldId id="338" r:id="rId27"/>
    <p:sldId id="339" r:id="rId28"/>
    <p:sldId id="340" r:id="rId29"/>
    <p:sldId id="320" r:id="rId30"/>
    <p:sldId id="288" r:id="rId31"/>
    <p:sldId id="295" r:id="rId32"/>
    <p:sldId id="361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77" r:id="rId47"/>
    <p:sldId id="354" r:id="rId48"/>
    <p:sldId id="356" r:id="rId49"/>
    <p:sldId id="367" r:id="rId50"/>
    <p:sldId id="375" r:id="rId51"/>
    <p:sldId id="353" r:id="rId52"/>
    <p:sldId id="372" r:id="rId53"/>
    <p:sldId id="364" r:id="rId54"/>
    <p:sldId id="373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dirty="0">
              <a:latin typeface="Angsana New" panose="02020603050405020304" pitchFamily="18" charset="-34"/>
              <a:cs typeface="+mj-cs"/>
            </a:rPr>
            <a:t>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374F2E-CA38-4E01-8D7F-D280A39D7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709C0-C798-4875-AE58-BF9FD81F50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CC263-0739-4123-9C92-77D9AD9D9FDA}" type="datetimeFigureOut">
              <a:rPr lang="en-US" smtClean="0"/>
              <a:t>26-Jun-19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A458-E1CC-4451-AE5B-BC38D04B8F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939E3-FC46-439C-BA21-883D853C53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C8B3B-D59E-48C8-BC05-D27B41BA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4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26/06/62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4AEE-4DEC-49B5-8865-931FD30C3023}" type="datetime1">
              <a:rPr lang="en-US" smtClean="0"/>
              <a:t>26-Jun-19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F9D2-1AD7-47ED-8783-13349D244986}" type="datetime1">
              <a:rPr lang="en-US" smtClean="0"/>
              <a:t>26-Jun-19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66A7-8285-42C8-86F8-D3DB459EE1CA}" type="datetime1">
              <a:rPr lang="en-US" smtClean="0"/>
              <a:t>26-Jun-19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A0A3-3729-47EE-B5DC-4242B43B77E7}" type="datetime1">
              <a:rPr lang="en-US" smtClean="0"/>
              <a:t>26-Jun-19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9388-36F4-4908-896B-0777F555BC70}" type="datetime1">
              <a:rPr lang="en-US" smtClean="0"/>
              <a:t>26-Jun-19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F037-0033-478B-9B49-7DFFAEADD6FE}" type="datetime1">
              <a:rPr lang="en-US" smtClean="0"/>
              <a:t>26-Jun-19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2F4-D325-45AF-A84F-45533B625B2B}" type="datetime1">
              <a:rPr lang="en-US" smtClean="0"/>
              <a:t>26-Jun-19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9FD7-E3DF-4ECD-9254-ABEAEE6E1901}" type="datetime1">
              <a:rPr lang="en-US" smtClean="0"/>
              <a:t>26-Jun-19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EB77-6A45-4F09-92C1-EAE374DE5A33}" type="datetime1">
              <a:rPr lang="en-US" smtClean="0"/>
              <a:t>26-Jun-19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7ECD-ABCB-4DE1-8FDF-C2CF93ED4C6D}" type="datetime1">
              <a:rPr lang="en-US" smtClean="0"/>
              <a:t>26-Jun-19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F7BAB-B469-42DF-8421-7120B68AD5BD}" type="datetime1">
              <a:rPr lang="en-US" smtClean="0"/>
              <a:t>26-Jun-19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35CD09BE-1FAC-4E1B-B89D-BCE43F8F231E}" type="datetime1">
              <a:rPr lang="en-US" smtClean="0"/>
              <a:t>26-Jun-19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8DF2-3325-41E2-A011-D521096C8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6717"/>
            <a:ext cx="9144000" cy="3307522"/>
          </a:xfrm>
        </p:spPr>
        <p:txBody>
          <a:bodyPr>
            <a:normAutofit/>
          </a:bodyPr>
          <a:lstStyle/>
          <a:p>
            <a:r>
              <a:rPr lang="th-TH" sz="4400" dirty="0"/>
              <a:t>โปรเจค </a:t>
            </a:r>
            <a:r>
              <a:rPr lang="en-US" sz="4400" dirty="0"/>
              <a:t>HIS on Website</a:t>
            </a:r>
            <a:br>
              <a:rPr lang="en-US" sz="2800" dirty="0"/>
            </a:br>
            <a:br>
              <a:rPr lang="th-TH" sz="2800" dirty="0"/>
            </a:br>
            <a:r>
              <a:rPr lang="th-TH" sz="2800" dirty="0"/>
              <a:t>นาย วชิระ ขวัญใจ </a:t>
            </a:r>
            <a:r>
              <a:rPr lang="en-US" sz="2800" dirty="0"/>
              <a:t>B5716173</a:t>
            </a:r>
            <a:br>
              <a:rPr lang="en-US" sz="2800" dirty="0"/>
            </a:br>
            <a:r>
              <a:rPr lang="th-TH" sz="2800" dirty="0"/>
              <a:t>นาย นฤปนาท เสียงสนั่น </a:t>
            </a:r>
            <a:r>
              <a:rPr lang="en-US" sz="2800" dirty="0"/>
              <a:t>B5801756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0F93D7-2B7A-4EC1-81B7-CF32558F5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9577"/>
            <a:ext cx="9144000" cy="1655762"/>
          </a:xfrm>
        </p:spPr>
        <p:txBody>
          <a:bodyPr>
            <a:normAutofit fontScale="25000" lnSpcReduction="20000"/>
          </a:bodyPr>
          <a:lstStyle/>
          <a:p>
            <a:endParaRPr lang="th-TH" sz="6200" dirty="0">
              <a:cs typeface="+mj-cs"/>
            </a:endParaRPr>
          </a:p>
          <a:p>
            <a:r>
              <a:rPr lang="th-TH" sz="11200" dirty="0">
                <a:cs typeface="+mj-cs"/>
              </a:rPr>
              <a:t>อาจารย์ที่ปรึกษา</a:t>
            </a:r>
            <a:endParaRPr lang="en-US" sz="11200" dirty="0">
              <a:cs typeface="+mj-cs"/>
            </a:endParaRPr>
          </a:p>
          <a:p>
            <a:r>
              <a:rPr lang="th-TH" sz="11200" dirty="0">
                <a:cs typeface="+mj-cs"/>
              </a:rPr>
              <a:t>ชาญวิทย์ แก้วกสิ</a:t>
            </a:r>
            <a:endParaRPr lang="en-US" sz="11200" dirty="0">
              <a:cs typeface="+mj-cs"/>
            </a:endParaRPr>
          </a:p>
          <a:p>
            <a:endParaRPr lang="en-US" sz="11200" dirty="0">
              <a:cs typeface="+mj-cs"/>
            </a:endParaRPr>
          </a:p>
          <a:p>
            <a:r>
              <a:rPr lang="th-TH" altLang="ko-KR" sz="11200" dirty="0">
                <a:solidFill>
                  <a:schemeClr val="bg2">
                    <a:lumMod val="10000"/>
                  </a:schemeClr>
                </a:solidFill>
                <a:latin typeface="Arabica" panose="02000000000000000000" pitchFamily="50" charset="-34"/>
                <a:cs typeface="+mj-cs"/>
              </a:rPr>
              <a:t>ผู้ดูแลระหว่างสหกิจศึกษา</a:t>
            </a:r>
          </a:p>
          <a:p>
            <a:r>
              <a:rPr lang="th-TH" altLang="ko-KR" sz="11200" dirty="0">
                <a:solidFill>
                  <a:schemeClr val="bg2">
                    <a:lumMod val="10000"/>
                  </a:schemeClr>
                </a:solidFill>
                <a:latin typeface="Arabica" panose="02000000000000000000" pitchFamily="50" charset="-34"/>
                <a:cs typeface="+mj-cs"/>
              </a:rPr>
              <a:t>สุริยะ ศรีพลัง</a:t>
            </a:r>
            <a:endParaRPr lang="ko-KR" altLang="en-US" sz="11200" dirty="0">
              <a:solidFill>
                <a:schemeClr val="bg2">
                  <a:lumMod val="10000"/>
                </a:schemeClr>
              </a:solidFill>
              <a:latin typeface="Arabica" panose="02000000000000000000" pitchFamily="50" charset="-34"/>
              <a:cs typeface="+mj-cs"/>
            </a:endParaRPr>
          </a:p>
          <a:p>
            <a:endParaRPr lang="en-US" sz="3200" dirty="0">
              <a:cs typeface="+mj-cs"/>
            </a:endParaRPr>
          </a:p>
        </p:txBody>
      </p:sp>
      <p:pic>
        <p:nvPicPr>
          <p:cNvPr id="1026" name="Picture 2" descr="à¸à¸¥à¸à¸²à¸£à¸à¹à¸à¸«à¸²à¸£à¸¹à¸à¸ à¸²à¸à¸ªà¸³à¸«à¸£à¸±à¸ logo sut">
            <a:extLst>
              <a:ext uri="{FF2B5EF4-FFF2-40B4-BE49-F238E27FC236}">
                <a16:creationId xmlns:a16="http://schemas.microsoft.com/office/drawing/2014/main" id="{BF3C92C1-A548-4618-8A29-A5A88C5A7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868" y="261379"/>
            <a:ext cx="1102263" cy="143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3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B51BB-30C8-4A4F-9190-B17019D0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7763-E5CF-45DA-A2F7-A2257831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6832-C2D8-4DBB-8901-27511D63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08C4F-02B5-49CB-98DE-4EEEB609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66BD-16B2-4FAD-AA30-3A67AFD6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E1E3-73BD-4E03-9235-B60B56B0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1292-82A5-4DBA-ACD7-69FFD40D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CEAC4-180A-4703-9443-233F401D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7D296-6504-4E3A-A575-D7B3E6D1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EEEB8-6AEE-46A6-BF8B-9921CEDF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latin typeface="Angsana New" panose="02020603050405020304" pitchFamily="18" charset="-34"/>
              </a:rPr>
              <a:t>Overview Internship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A61C81-D11D-4E7E-AAF2-D4D1A72A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C123-75DE-4809-96DB-32EA0CEF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55B50-50C8-4A77-9E9D-C7A5E4B2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6626-239B-47CA-BB80-BB69F6F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EA95-2755-45C3-9652-87AD0F8E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A6A3A-59C5-4179-8A1E-FC5E69CE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8A821-7843-49FB-935A-8746E489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80AA-0BA9-4B55-9C97-42E8E9C2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F1013-293F-48FF-AE8F-B3639E8B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5712-0753-417E-B8E0-8DA4BBE6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4C3D0-4A9A-44CC-AC75-CD4FB2E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45FF7-639C-4CF0-A090-BA06243C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18204-0B9A-4001-8759-348FDE11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1697F-B482-4F1E-B9BB-0C01CD8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ตัดสินใจ</a:t>
            </a:r>
            <a:b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</a:br>
            <a: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08D27-5B0E-4338-86F1-9144B1B0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48590-B371-49E0-AC18-B8166D13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D646F-43BD-469E-949E-470CB04C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F57A-EA83-4896-959E-51DEEB26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00397-F5A9-4A54-BC7D-E100F70C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99BC-2639-4B99-9910-8FF46418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E6CC-04FF-48F9-A3C7-8CD7975E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5DAFD-BEBC-445C-AE04-F9ACCC51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387B0-356D-4A7E-AFF7-414F31DF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37929-B7A4-4EA9-BD5E-E4F39DBE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0B72-0517-4695-B2FF-B854F8BC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120B1-3A22-459D-AA74-7536979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AAFA-2ABE-4361-9A5F-9F2B2F99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92856-677F-459E-B9C0-B11CC036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 งานที่ 1 กับงานที่ 2 </a:t>
            </a:r>
            <a:b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“</a:t>
            </a:r>
            <a:r>
              <a:rPr lang="th-TH" b="1" dirty="0">
                <a:solidFill>
                  <a:srgbClr val="00B050"/>
                </a:solidFill>
              </a:rPr>
              <a:t>เข้าด้วยกัน</a:t>
            </a: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7EFC5-9AAF-4052-BE1E-2E6C5E75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36D951-9699-47AF-9B90-51B984F8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user interface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4A6596-2003-4C9D-B8B8-5DFEC998F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9925" y="2358231"/>
            <a:ext cx="5772150" cy="3286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A8F07-7088-473B-BDF0-A82E5233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4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C70E-25BC-43FD-AFBB-1B22D2D6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017B4-6D25-45BB-A828-D23ED16F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Demo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77012-2E48-44F6-8E5F-85F9F0E27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0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6C0CE-D47D-40CE-9269-678373A2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BBEF2-2D7C-47E1-9D38-68B89017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สิ่งที่ปรับปรุงในโปรเจค</a:t>
            </a:r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EF67ABD-38DD-4D89-8A0B-E9FFC083A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497545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419753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71886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291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ก่อนปรับปรุง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หลังปรับปรุง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4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Performance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req/s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655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9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Time Build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sec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20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2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File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mb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2.04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768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45A0-D9DF-4913-93EB-4D0D9B3D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364544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1CC1D-87E3-40A0-A46A-AF3CF5DD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ส่งต่อโปรเจค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6DC83-4766-4654-A0A9-5A5EC135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D3C3BA-E100-4B91-99B8-2CD3929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89C5D-CF3E-4F1C-BCBC-7F2D11565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BB51-A0C6-4E26-990E-2ACE4C6C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3BB5E-67C9-4AF8-B4C7-C1CC54A0A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https://unsplash.com/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EC235-5298-4A70-B8EA-E66904F2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9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cs typeface="Angsana New" panose="02020603050405020304" pitchFamily="18" charset="-34"/>
              </a:rPr>
              <a:t>โปรเจค</a:t>
            </a:r>
            <a:r>
              <a:rPr lang="en-US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 HIS on website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4649-4096-4E77-99BB-3DD5744E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3F2A-BBE5-4CD3-BB21-48FD1452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เครื่องมือที่ใช้งาน (</a:t>
            </a:r>
            <a:r>
              <a:rPr lang="en-US" b="1" dirty="0">
                <a:latin typeface="Angsana New" panose="02020603050405020304" pitchFamily="18" charset="-34"/>
              </a:rPr>
              <a:t>Tools</a:t>
            </a:r>
            <a:r>
              <a:rPr lang="th-TH" b="1" dirty="0">
                <a:latin typeface="Angsana New" panose="02020603050405020304" pitchFamily="18" charset="-34"/>
              </a:rPr>
              <a:t>)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41A8B-3F17-476F-87CF-93F6740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2FC9E-42DC-4C52-B654-352F8929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9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</TotalTime>
  <Words>229</Words>
  <Application>Microsoft Office PowerPoint</Application>
  <PresentationFormat>Widescreen</PresentationFormat>
  <Paragraphs>108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Angsana New</vt:lpstr>
      <vt:lpstr>Arabica</vt:lpstr>
      <vt:lpstr>Arial</vt:lpstr>
      <vt:lpstr>Calibri</vt:lpstr>
      <vt:lpstr>Office Theme</vt:lpstr>
      <vt:lpstr>โปรเจค HIS on Website  นาย วชิระ ขวัญใจ B5716173 นาย นฤปนาท เสียงสนั่น B5801756</vt:lpstr>
      <vt:lpstr>Overview Internship</vt:lpstr>
      <vt:lpstr>งานประจำ</vt:lpstr>
      <vt:lpstr>Helpdesk - Network</vt:lpstr>
      <vt:lpstr>Helpdesk - Network</vt:lpstr>
      <vt:lpstr>โปรเจค HIS on website</vt:lpstr>
      <vt:lpstr>จุดประสงค์</vt:lpstr>
      <vt:lpstr>เครื่องมือที่ใช้งาน (Tools)</vt:lpstr>
      <vt:lpstr>PowerPoint Presentation</vt:lpstr>
      <vt:lpstr>PowerPoint Presentation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ตัดสินใจ 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“เข้าด้วยกัน”</vt:lpstr>
      <vt:lpstr>Features of user interface</vt:lpstr>
      <vt:lpstr>PowerPoint Presentation</vt:lpstr>
      <vt:lpstr>PowerPoint Presentation</vt:lpstr>
      <vt:lpstr>Demo</vt:lpstr>
      <vt:lpstr>สิ่งที่ปรับปรุงในโปรเจค</vt:lpstr>
      <vt:lpstr>PowerPoint Presentation</vt:lpstr>
      <vt:lpstr>ส่งต่อโปรเจค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185</cp:revision>
  <dcterms:created xsi:type="dcterms:W3CDTF">2019-04-04T01:33:04Z</dcterms:created>
  <dcterms:modified xsi:type="dcterms:W3CDTF">2019-06-26T08:36:16Z</dcterms:modified>
</cp:coreProperties>
</file>